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65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  <p:sldId id="305" r:id="rId44"/>
    <p:sldId id="306" r:id="rId45"/>
    <p:sldId id="310" r:id="rId46"/>
    <p:sldId id="308" r:id="rId47"/>
    <p:sldId id="311" r:id="rId48"/>
    <p:sldId id="309" r:id="rId49"/>
    <p:sldId id="312" r:id="rId50"/>
    <p:sldId id="313" r:id="rId51"/>
    <p:sldId id="315" r:id="rId52"/>
    <p:sldId id="314" r:id="rId53"/>
    <p:sldId id="317" r:id="rId54"/>
    <p:sldId id="318" r:id="rId55"/>
    <p:sldId id="321" r:id="rId56"/>
    <p:sldId id="319" r:id="rId57"/>
    <p:sldId id="320" r:id="rId58"/>
    <p:sldId id="322" r:id="rId59"/>
    <p:sldId id="324" r:id="rId60"/>
    <p:sldId id="323" r:id="rId61"/>
    <p:sldId id="325" r:id="rId62"/>
    <p:sldId id="326" r:id="rId63"/>
    <p:sldId id="327" r:id="rId64"/>
  </p:sldIdLst>
  <p:sldSz cx="9144000" cy="5143500" type="screen16x9"/>
  <p:notesSz cx="6858000" cy="9144000"/>
  <p:embeddedFontLst>
    <p:embeddedFont>
      <p:font typeface="Lato" panose="020F0502020204030203" pitchFamily="34" charset="0"/>
      <p:regular r:id="rId66"/>
      <p:bold r:id="rId67"/>
      <p:italic r:id="rId68"/>
      <p:boldItalic r:id="rId69"/>
    </p:embeddedFont>
    <p:embeddedFont>
      <p:font typeface="Microsoft JhengHei UI" panose="020B0604030504040204" pitchFamily="34" charset="-120"/>
      <p:regular r:id="rId70"/>
      <p:bold r:id="rId71"/>
    </p:embeddedFont>
    <p:embeddedFont>
      <p:font typeface="Montserrat" panose="00000500000000000000" pitchFamily="2" charset="0"/>
      <p:regular r:id="rId72"/>
      <p:bold r:id="rId73"/>
      <p:italic r:id="rId74"/>
      <p:boldItalic r:id="rId7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3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1.fntdata"/><Relationship Id="rId74" Type="http://schemas.openxmlformats.org/officeDocument/2006/relationships/font" Target="fonts/font9.fntdata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4.fntdata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5.fntdata"/><Relationship Id="rId75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73" Type="http://schemas.openxmlformats.org/officeDocument/2006/relationships/font" Target="fonts/font8.fntdata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font" Target="fonts/font6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324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91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253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105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764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1021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0641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40472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570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8606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4503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59347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2761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65710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51414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699795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0924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87831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107558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574674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861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2247310-06E7-9772-6276-D605CF1D0E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002C58-9090-8431-CAE1-75C8CB4B8C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73364" y="1608332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/>
              <a:t>Functions | Custom Commands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69210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Define Functions + Scope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7E0DB-2EDB-C9FC-1933-203C3F2E2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1" y="1440081"/>
            <a:ext cx="2523212" cy="32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02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Custom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DEE9C-F7D3-F909-1CDF-F0E0C3604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65" y="1300843"/>
            <a:ext cx="6095921" cy="368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40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 Declaration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27B5B-6AA5-1F83-3296-AC8879BB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34" y="1597673"/>
            <a:ext cx="6572820" cy="28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0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Multiple Commands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A64AE-42FC-B82E-F4D1-D097C763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7" y="1820312"/>
            <a:ext cx="7365368" cy="280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72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6F0ED-D682-0F8D-81D1-186E5575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370719"/>
            <a:ext cx="4716436" cy="35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81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its()  ,  invoke()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839192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S14, S15: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Assertions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4668276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Bundled libraries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 err="1">
                <a:solidFill>
                  <a:srgbClr val="FFFF00"/>
                </a:solidFill>
              </a:rPr>
              <a:t>ChaiJS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Chai-jQuery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 err="1">
                <a:solidFill>
                  <a:srgbClr val="FFFF00"/>
                </a:solidFill>
              </a:rPr>
              <a:t>SinonChai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81422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Assertion categories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Implicit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280589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Explicit: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1021838" y="3349619"/>
            <a:ext cx="7779026" cy="174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chemeClr val="bg1"/>
                </a:solidFill>
              </a:rPr>
              <a:t>then((</a:t>
            </a:r>
            <a:r>
              <a:rPr lang="en-US" sz="2400" dirty="0">
                <a:solidFill>
                  <a:srgbClr val="00B050"/>
                </a:solidFill>
              </a:rPr>
              <a:t>$el </a:t>
            </a:r>
            <a:r>
              <a:rPr lang="en-US" sz="2400" dirty="0">
                <a:solidFill>
                  <a:schemeClr val="bg1"/>
                </a:solidFill>
              </a:rPr>
              <a:t>)=&gt; {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expect(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>
                <a:solidFill>
                  <a:srgbClr val="FFFF00"/>
                </a:solidFill>
              </a:rPr>
              <a:t>).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assert.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  <a:r>
              <a:rPr lang="en-US" sz="2400" dirty="0">
                <a:solidFill>
                  <a:srgbClr val="FFFF00"/>
                </a:solidFill>
              </a:rPr>
              <a:t>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 err="1">
                <a:solidFill>
                  <a:srgbClr val="FFFF00"/>
                </a:solidFill>
              </a:rPr>
              <a:t>,</a:t>
            </a:r>
            <a:r>
              <a:rPr lang="en-US" sz="2400" dirty="0" err="1">
                <a:solidFill>
                  <a:schemeClr val="bg1"/>
                </a:solidFill>
              </a:rPr>
              <a:t>expected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})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1025151" y="2001477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should(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1021838" y="240368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>
                <a:solidFill>
                  <a:srgbClr val="FFFF00"/>
                </a:solidFill>
              </a:rPr>
              <a:t>                                   .and(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07027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Types of assertions: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Attributes (class, value, link, etc.)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check invalid input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Text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State (selected | unselected 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Radio button | Switch | Checkbox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71935" y="3251928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200" b="1" dirty="0">
                <a:solidFill>
                  <a:schemeClr val="bg1"/>
                </a:solidFill>
              </a:rPr>
              <a:t>// Timeout option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2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1724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State (enabled | disabled)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Existence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Visibility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244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iFrame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6673313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API Testing with Cypress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0441644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64998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88960D-38AB-D439-04A1-0825F7149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518" y="1467573"/>
            <a:ext cx="4808393" cy="343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731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 Test Automation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920351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</a:t>
            </a:r>
            <a:r>
              <a:rPr lang="en-US" sz="2400" b="1" dirty="0">
                <a:solidFill>
                  <a:srgbClr val="FFFF00"/>
                </a:solidFill>
              </a:rPr>
              <a:t>Verifications | 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</a:t>
            </a:r>
            <a:r>
              <a:rPr lang="en-US" sz="2400" b="1" dirty="0">
                <a:solidFill>
                  <a:srgbClr val="FFFF00"/>
                </a:solidFill>
              </a:rPr>
              <a:t>API Chaining (Scenarios)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Helper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95357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107635" y="976701"/>
            <a:ext cx="6036365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S18: </a:t>
            </a:r>
            <a:br>
              <a:rPr lang="en-US" sz="2800" dirty="0"/>
            </a:br>
            <a:br>
              <a:rPr lang="en-US" sz="2400" dirty="0"/>
            </a:br>
            <a:r>
              <a:rPr lang="en-US" sz="2400" dirty="0"/>
              <a:t>Handle cookies and storages</a:t>
            </a:r>
            <a:br>
              <a:rPr lang="en-US" sz="2400" dirty="0"/>
            </a:br>
            <a:r>
              <a:rPr lang="en-US" sz="2400" dirty="0"/>
              <a:t>Keep user logged in</a:t>
            </a:r>
            <a:br>
              <a:rPr lang="en-US" sz="2400" dirty="0"/>
            </a:br>
            <a:r>
              <a:rPr lang="en-US" sz="2400" dirty="0" err="1"/>
              <a:t>cy.session</a:t>
            </a:r>
            <a:r>
              <a:rPr lang="en-US" sz="2400" dirty="0"/>
              <a:t>()</a:t>
            </a:r>
            <a:br>
              <a:rPr lang="en-US" sz="2400" dirty="0"/>
            </a:br>
            <a:r>
              <a:rPr lang="en-US" sz="2400" dirty="0"/>
              <a:t>Login/Logout programmatically (API)</a:t>
            </a:r>
            <a:br>
              <a:rPr lang="en-US" sz="2400" dirty="0"/>
            </a:br>
            <a:r>
              <a:rPr lang="en-US" sz="2400" dirty="0"/>
              <a:t>Multi session testing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1512139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Spy / Stub / Intercept / Mock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490514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090755" y="661502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Spy vs Stub: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3A1343-B624-6F69-7263-D877825F3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93" y="1974120"/>
            <a:ext cx="3850761" cy="15343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085FB8-DD76-C2F2-4E01-6DE4495F7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8139" y="1974120"/>
            <a:ext cx="3850762" cy="153435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DAF5A24-34D5-B845-CA82-ABF4B980BE8D}"/>
              </a:ext>
            </a:extLst>
          </p:cNvPr>
          <p:cNvCxnSpPr/>
          <p:nvPr/>
        </p:nvCxnSpPr>
        <p:spPr>
          <a:xfrm>
            <a:off x="4422913" y="1431235"/>
            <a:ext cx="0" cy="298173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0105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DataDriven</a:t>
            </a:r>
            <a:r>
              <a:rPr lang="en-US" sz="3400" dirty="0"/>
              <a:t> 1 - Fixtures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7541146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 err="1"/>
              <a:t>DataDriven</a:t>
            </a:r>
            <a:r>
              <a:rPr lang="en-US" sz="3100" dirty="0"/>
              <a:t> 2 – Work with Files</a:t>
            </a:r>
            <a:br>
              <a:rPr lang="en-US" sz="3100" dirty="0"/>
            </a:b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3810160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DDT2 – Work with Files: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Read File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Write File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Play MP3 Audio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Read Excel file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Read/Write JSON file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260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Download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7-  </a:t>
            </a:r>
            <a:r>
              <a:rPr lang="en-US" sz="2000" b="1" dirty="0">
                <a:solidFill>
                  <a:srgbClr val="FFFF00"/>
                </a:solidFill>
              </a:rPr>
              <a:t>Upload (Single/Multiple)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8-  </a:t>
            </a:r>
            <a:r>
              <a:rPr lang="en-US" sz="2000" b="1" dirty="0">
                <a:solidFill>
                  <a:srgbClr val="FFFF00"/>
                </a:solidFill>
              </a:rPr>
              <a:t>Delete File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9-  </a:t>
            </a:r>
            <a:r>
              <a:rPr lang="en-US" sz="2000" b="1" dirty="0">
                <a:solidFill>
                  <a:srgbClr val="FFFF00"/>
                </a:solidFill>
              </a:rPr>
              <a:t>Delete Folder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72179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20007</TotalTime>
  <Words>1491</Words>
  <Application>Microsoft Office PowerPoint</Application>
  <PresentationFormat>On-screen Show (16:9)</PresentationFormat>
  <Paragraphs>283</Paragraphs>
  <Slides>63</Slides>
  <Notes>63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9" baseType="lpstr">
      <vt:lpstr>Montserrat</vt:lpstr>
      <vt:lpstr>Lato</vt:lpstr>
      <vt:lpstr>Microsoft JhengHei UI</vt:lpstr>
      <vt:lpstr>Arial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  <vt:lpstr>Cypress Tutorial S11:   Functions | Custom Commands</vt:lpstr>
      <vt:lpstr>Define Functions + Scope</vt:lpstr>
      <vt:lpstr>Custom Commands</vt:lpstr>
      <vt:lpstr>Type Declaration</vt:lpstr>
      <vt:lpstr>Multiple Commands Files</vt:lpstr>
      <vt:lpstr>Documentation</vt:lpstr>
      <vt:lpstr>Cypress Tutorial S13:   its()  ,  invoke()</vt:lpstr>
      <vt:lpstr>Cypress Tutorial S14, S15:   Assertions</vt:lpstr>
      <vt:lpstr>Bundled libraries</vt:lpstr>
      <vt:lpstr>Assertion categories</vt:lpstr>
      <vt:lpstr>Types of assertions:</vt:lpstr>
      <vt:lpstr>Cypress Tutorial S16:   iFrame</vt:lpstr>
      <vt:lpstr>Cypress Tutorial S17:   API Testing with Cypress</vt:lpstr>
      <vt:lpstr>API:</vt:lpstr>
      <vt:lpstr>API Test Automation</vt:lpstr>
      <vt:lpstr>Cypress Tutorial S18:   Handle cookies and storages Keep user logged in cy.session() Login/Logout programmatically (API) Multi session testing</vt:lpstr>
      <vt:lpstr>Cypress Tutorial S19:   Spy / Stub / Intercept / Mock</vt:lpstr>
      <vt:lpstr>Spy vs Stub:</vt:lpstr>
      <vt:lpstr>Cypress Tutorial S20:   DataDriven 1 - Fixtures</vt:lpstr>
      <vt:lpstr>Cypress Tutorial S21:   DataDriven 2 – Work with Files </vt:lpstr>
      <vt:lpstr>DDT2 – Work with Files: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48</cp:revision>
  <dcterms:modified xsi:type="dcterms:W3CDTF">2023-02-26T19:51:33Z</dcterms:modified>
</cp:coreProperties>
</file>